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8" r:id="rId3"/>
    <p:sldId id="259" r:id="rId4"/>
    <p:sldId id="264" r:id="rId5"/>
    <p:sldId id="263" r:id="rId6"/>
    <p:sldId id="278" r:id="rId7"/>
    <p:sldId id="288" r:id="rId8"/>
    <p:sldId id="287" r:id="rId9"/>
    <p:sldId id="261" r:id="rId10"/>
    <p:sldId id="273" r:id="rId11"/>
    <p:sldId id="269" r:id="rId12"/>
    <p:sldId id="286" r:id="rId13"/>
    <p:sldId id="260" r:id="rId14"/>
    <p:sldId id="291" r:id="rId15"/>
    <p:sldId id="290" r:id="rId16"/>
    <p:sldId id="292" r:id="rId17"/>
    <p:sldId id="293" r:id="rId18"/>
    <p:sldId id="289" r:id="rId19"/>
    <p:sldId id="279" r:id="rId20"/>
  </p:sldIdLst>
  <p:sldSz cx="9144000" cy="5143500" type="screen16x9"/>
  <p:notesSz cx="6858000" cy="9144000"/>
  <p:embeddedFontLst>
    <p:embeddedFont>
      <p:font typeface="Amatic SC" panose="020B0604020202020204" charset="-79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erriweather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523F56-0D02-4175-A64D-45E582D6819D}">
  <a:tblStyle styleId="{80523F56-0D02-4175-A64D-45E582D681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983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291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29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281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717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999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399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371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5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avLst/>
            <a:gdLst/>
            <a:ahLst/>
            <a:cxnLst/>
            <a:rect l="l" t="t" r="r" b="b"/>
            <a:pathLst>
              <a:path w="21212" h="33669" extrusionOk="0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avLst/>
              <a:gdLst/>
              <a:ahLst/>
              <a:cxnLst/>
              <a:rect l="l" t="t" r="r" b="b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avLst/>
              <a:gdLst/>
              <a:ahLst/>
              <a:cxnLst/>
              <a:rect l="l" t="t" r="r" b="b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avLst/>
              <a:gdLst/>
              <a:ahLst/>
              <a:cxnLst/>
              <a:rect l="l" t="t" r="r" b="b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avLst/>
              <a:gdLst/>
              <a:ahLst/>
              <a:cxnLst/>
              <a:rect l="l" t="t" r="r" b="b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avLst/>
              <a:gdLst/>
              <a:ahLst/>
              <a:cxnLst/>
              <a:rect l="l" t="t" r="r" b="b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avLst/>
              <a:gdLst/>
              <a:ahLst/>
              <a:cxnLst/>
              <a:rect l="l" t="t" r="r" b="b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avLst/>
              <a:gdLst/>
              <a:ahLst/>
              <a:cxnLst/>
              <a:rect l="l" t="t" r="r" b="b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avLst/>
              <a:gdLst/>
              <a:ahLst/>
              <a:cxnLst/>
              <a:rect l="l" t="t" r="r" b="b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avLst/>
              <a:gdLst/>
              <a:ahLst/>
              <a:cxnLst/>
              <a:rect l="l" t="t" r="r" b="b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avLst/>
              <a:gdLst/>
              <a:ahLst/>
              <a:cxnLst/>
              <a:rect l="l" t="t" r="r" b="b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avLst/>
              <a:gdLst/>
              <a:ahLst/>
              <a:cxnLst/>
              <a:rect l="l" t="t" r="r" b="b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avLst/>
              <a:gdLst/>
              <a:ahLst/>
              <a:cxnLst/>
              <a:rect l="l" t="t" r="r" b="b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avLst/>
              <a:gdLst/>
              <a:ahLst/>
              <a:cxnLst/>
              <a:rect l="l" t="t" r="r" b="b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avLst/>
              <a:gdLst/>
              <a:ahLst/>
              <a:cxnLst/>
              <a:rect l="l" t="t" r="r" b="b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avLst/>
              <a:gdLst/>
              <a:ahLst/>
              <a:cxnLst/>
              <a:rect l="l" t="t" r="r" b="b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avLst/>
              <a:gdLst/>
              <a:ahLst/>
              <a:cxnLst/>
              <a:rect l="l" t="t" r="r" b="b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avLst/>
              <a:gdLst/>
              <a:ahLst/>
              <a:cxnLst/>
              <a:rect l="l" t="t" r="r" b="b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avLst/>
              <a:gdLst/>
              <a:ahLst/>
              <a:cxnLst/>
              <a:rect l="l" t="t" r="r" b="b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avLst/>
              <a:gdLst/>
              <a:ahLst/>
              <a:cxnLst/>
              <a:rect l="l" t="t" r="r" b="b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avLst/>
              <a:gdLst/>
              <a:ahLst/>
              <a:cxnLst/>
              <a:rect l="l" t="t" r="r" b="b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avLst/>
              <a:gdLst/>
              <a:ahLst/>
              <a:cxnLst/>
              <a:rect l="l" t="t" r="r" b="b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avLst/>
              <a:gdLst/>
              <a:ahLst/>
              <a:cxnLst/>
              <a:rect l="l" t="t" r="r" b="b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avLst/>
              <a:gdLst/>
              <a:ahLst/>
              <a:cxnLst/>
              <a:rect l="l" t="t" r="r" b="b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avLst/>
              <a:gdLst/>
              <a:ahLst/>
              <a:cxnLst/>
              <a:rect l="l" t="t" r="r" b="b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avLst/>
              <a:gdLst/>
              <a:ahLst/>
              <a:cxnLst/>
              <a:rect l="l" t="t" r="r" b="b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avLst/>
              <a:gdLst/>
              <a:ahLst/>
              <a:cxnLst/>
              <a:rect l="l" t="t" r="r" b="b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avLst/>
              <a:gdLst/>
              <a:ahLst/>
              <a:cxnLst/>
              <a:rect l="l" t="t" r="r" b="b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avLst/>
              <a:gdLst/>
              <a:ahLst/>
              <a:cxnLst/>
              <a:rect l="l" t="t" r="r" b="b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avLst/>
              <a:gdLst/>
              <a:ahLst/>
              <a:cxnLst/>
              <a:rect l="l" t="t" r="r" b="b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avLst/>
              <a:gdLst/>
              <a:ahLst/>
              <a:cxnLst/>
              <a:rect l="l" t="t" r="r" b="b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avLst/>
              <a:gdLst/>
              <a:ahLst/>
              <a:cxnLst/>
              <a:rect l="l" t="t" r="r" b="b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avLst/>
              <a:gdLst/>
              <a:ahLst/>
              <a:cxnLst/>
              <a:rect l="l" t="t" r="r" b="b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avLst/>
              <a:gdLst/>
              <a:ahLst/>
              <a:cxnLst/>
              <a:rect l="l" t="t" r="r" b="b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avLst/>
              <a:gdLst/>
              <a:ahLst/>
              <a:cxnLst/>
              <a:rect l="l" t="t" r="r" b="b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avLst/>
              <a:gdLst/>
              <a:ahLst/>
              <a:cxnLst/>
              <a:rect l="l" t="t" r="r" b="b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avLst/>
              <a:gdLst/>
              <a:ahLst/>
              <a:cxnLst/>
              <a:rect l="l" t="t" r="r" b="b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avLst/>
              <a:gdLst/>
              <a:ahLst/>
              <a:cxnLst/>
              <a:rect l="l" t="t" r="r" b="b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avLst/>
              <a:gdLst/>
              <a:ahLst/>
              <a:cxnLst/>
              <a:rect l="l" t="t" r="r" b="b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avLst/>
              <a:gdLst/>
              <a:ahLst/>
              <a:cxnLst/>
              <a:rect l="l" t="t" r="r" b="b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avLst/>
              <a:gdLst/>
              <a:ahLst/>
              <a:cxnLst/>
              <a:rect l="l" t="t" r="r" b="b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avLst/>
              <a:gdLst/>
              <a:ahLst/>
              <a:cxnLst/>
              <a:rect l="l" t="t" r="r" b="b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avLst/>
              <a:gdLst/>
              <a:ahLst/>
              <a:cxnLst/>
              <a:rect l="l" t="t" r="r" b="b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avLst/>
              <a:gdLst/>
              <a:ahLst/>
              <a:cxnLst/>
              <a:rect l="l" t="t" r="r" b="b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avLst/>
              <a:gdLst/>
              <a:ahLst/>
              <a:cxnLst/>
              <a:rect l="l" t="t" r="r" b="b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avLst/>
              <a:gdLst/>
              <a:ahLst/>
              <a:cxnLst/>
              <a:rect l="l" t="t" r="r" b="b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avLst/>
              <a:gdLst/>
              <a:ahLst/>
              <a:cxnLst/>
              <a:rect l="l" t="t" r="r" b="b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avLst/>
              <a:gdLst/>
              <a:ahLst/>
              <a:cxnLst/>
              <a:rect l="l" t="t" r="r" b="b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avLst/>
              <a:gdLst/>
              <a:ahLst/>
              <a:cxnLst/>
              <a:rect l="l" t="t" r="r" b="b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avLst/>
              <a:gdLst/>
              <a:ahLst/>
              <a:cxnLst/>
              <a:rect l="l" t="t" r="r" b="b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avLst/>
              <a:gdLst/>
              <a:ahLst/>
              <a:cxnLst/>
              <a:rect l="l" t="t" r="r" b="b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avLst/>
              <a:gdLst/>
              <a:ahLst/>
              <a:cxnLst/>
              <a:rect l="l" t="t" r="r" b="b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avLst/>
              <a:gdLst/>
              <a:ahLst/>
              <a:cxnLst/>
              <a:rect l="l" t="t" r="r" b="b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avLst/>
              <a:gdLst/>
              <a:ahLst/>
              <a:cxnLst/>
              <a:rect l="l" t="t" r="r" b="b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avLst/>
              <a:gdLst/>
              <a:ahLst/>
              <a:cxnLst/>
              <a:rect l="l" t="t" r="r" b="b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avLst/>
              <a:gdLst/>
              <a:ahLst/>
              <a:cxnLst/>
              <a:rect l="l" t="t" r="r" b="b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avLst/>
              <a:gdLst/>
              <a:ahLst/>
              <a:cxnLst/>
              <a:rect l="l" t="t" r="r" b="b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avLst/>
              <a:gdLst/>
              <a:ahLst/>
              <a:cxnLst/>
              <a:rect l="l" t="t" r="r" b="b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avLst/>
              <a:gdLst/>
              <a:ahLst/>
              <a:cxnLst/>
              <a:rect l="l" t="t" r="r" b="b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avLst/>
              <a:gdLst/>
              <a:ahLst/>
              <a:cxnLst/>
              <a:rect l="l" t="t" r="r" b="b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avLst/>
              <a:gdLst/>
              <a:ahLst/>
              <a:cxnLst/>
              <a:rect l="l" t="t" r="r" b="b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avLst/>
              <a:gdLst/>
              <a:ahLst/>
              <a:cxnLst/>
              <a:rect l="l" t="t" r="r" b="b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avLst/>
              <a:gdLst/>
              <a:ahLst/>
              <a:cxnLst/>
              <a:rect l="l" t="t" r="r" b="b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avLst/>
              <a:gdLst/>
              <a:ahLst/>
              <a:cxnLst/>
              <a:rect l="l" t="t" r="r" b="b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avLst/>
              <a:gdLst/>
              <a:ahLst/>
              <a:cxnLst/>
              <a:rect l="l" t="t" r="r" b="b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avLst/>
              <a:gdLst/>
              <a:ahLst/>
              <a:cxnLst/>
              <a:rect l="l" t="t" r="r" b="b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avLst/>
              <a:gdLst/>
              <a:ahLst/>
              <a:cxnLst/>
              <a:rect l="l" t="t" r="r" b="b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avLst/>
              <a:gdLst/>
              <a:ahLst/>
              <a:cxnLst/>
              <a:rect l="l" t="t" r="r" b="b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avLst/>
              <a:gdLst/>
              <a:ahLst/>
              <a:cxnLst/>
              <a:rect l="l" t="t" r="r" b="b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avLst/>
              <a:gdLst/>
              <a:ahLst/>
              <a:cxnLst/>
              <a:rect l="l" t="t" r="r" b="b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avLst/>
              <a:gdLst/>
              <a:ahLst/>
              <a:cxnLst/>
              <a:rect l="l" t="t" r="r" b="b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avLst/>
              <a:gdLst/>
              <a:ahLst/>
              <a:cxnLst/>
              <a:rect l="l" t="t" r="r" b="b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avLst/>
              <a:gdLst/>
              <a:ahLst/>
              <a:cxnLst/>
              <a:rect l="l" t="t" r="r" b="b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avLst/>
              <a:gdLst/>
              <a:ahLst/>
              <a:cxnLst/>
              <a:rect l="l" t="t" r="r" b="b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avLst/>
              <a:gdLst/>
              <a:ahLst/>
              <a:cxnLst/>
              <a:rect l="l" t="t" r="r" b="b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avLst/>
              <a:gdLst/>
              <a:ahLst/>
              <a:cxnLst/>
              <a:rect l="l" t="t" r="r" b="b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avLst/>
              <a:gdLst/>
              <a:ahLst/>
              <a:cxnLst/>
              <a:rect l="l" t="t" r="r" b="b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avLst/>
              <a:gdLst/>
              <a:ahLst/>
              <a:cxnLst/>
              <a:rect l="l" t="t" r="r" b="b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avLst/>
              <a:gdLst/>
              <a:ahLst/>
              <a:cxnLst/>
              <a:rect l="l" t="t" r="r" b="b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avLst/>
              <a:gdLst/>
              <a:ahLst/>
              <a:cxnLst/>
              <a:rect l="l" t="t" r="r" b="b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avLst/>
              <a:gdLst/>
              <a:ahLst/>
              <a:cxnLst/>
              <a:rect l="l" t="t" r="r" b="b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avLst/>
              <a:gdLst/>
              <a:ahLst/>
              <a:cxnLst/>
              <a:rect l="l" t="t" r="r" b="b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avLst/>
              <a:gdLst/>
              <a:ahLst/>
              <a:cxnLst/>
              <a:rect l="l" t="t" r="r" b="b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avLst/>
              <a:gdLst/>
              <a:ahLst/>
              <a:cxnLst/>
              <a:rect l="l" t="t" r="r" b="b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avLst/>
              <a:gdLst/>
              <a:ahLst/>
              <a:cxnLst/>
              <a:rect l="l" t="t" r="r" b="b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avLst/>
              <a:gdLst/>
              <a:ahLst/>
              <a:cxnLst/>
              <a:rect l="l" t="t" r="r" b="b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avLst/>
              <a:gdLst/>
              <a:ahLst/>
              <a:cxnLst/>
              <a:rect l="l" t="t" r="r" b="b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avLst/>
              <a:gdLst/>
              <a:ahLst/>
              <a:cxnLst/>
              <a:rect l="l" t="t" r="r" b="b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avLst/>
              <a:gdLst/>
              <a:ahLst/>
              <a:cxnLst/>
              <a:rect l="l" t="t" r="r" b="b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avLst/>
              <a:gdLst/>
              <a:ahLst/>
              <a:cxnLst/>
              <a:rect l="l" t="t" r="r" b="b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avLst/>
              <a:gdLst/>
              <a:ahLst/>
              <a:cxnLst/>
              <a:rect l="l" t="t" r="r" b="b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avLst/>
              <a:gdLst/>
              <a:ahLst/>
              <a:cxnLst/>
              <a:rect l="l" t="t" r="r" b="b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avLst/>
              <a:gdLst/>
              <a:ahLst/>
              <a:cxnLst/>
              <a:rect l="l" t="t" r="r" b="b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avLst/>
              <a:gdLst/>
              <a:ahLst/>
              <a:cxnLst/>
              <a:rect l="l" t="t" r="r" b="b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avLst/>
              <a:gdLst/>
              <a:ahLst/>
              <a:cxnLst/>
              <a:rect l="l" t="t" r="r" b="b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avLst/>
              <a:gdLst/>
              <a:ahLst/>
              <a:cxnLst/>
              <a:rect l="l" t="t" r="r" b="b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avLst/>
              <a:gdLst/>
              <a:ahLst/>
              <a:cxnLst/>
              <a:rect l="l" t="t" r="r" b="b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avLst/>
              <a:gdLst/>
              <a:ahLst/>
              <a:cxnLst/>
              <a:rect l="l" t="t" r="r" b="b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avLst/>
              <a:gdLst/>
              <a:ahLst/>
              <a:cxnLst/>
              <a:rect l="l" t="t" r="r" b="b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avLst/>
              <a:gdLst/>
              <a:ahLst/>
              <a:cxnLst/>
              <a:rect l="l" t="t" r="r" b="b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avLst/>
              <a:gdLst/>
              <a:ahLst/>
              <a:cxnLst/>
              <a:rect l="l" t="t" r="r" b="b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avLst/>
              <a:gdLst/>
              <a:ahLst/>
              <a:cxnLst/>
              <a:rect l="l" t="t" r="r" b="b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avLst/>
              <a:gdLst/>
              <a:ahLst/>
              <a:cxnLst/>
              <a:rect l="l" t="t" r="r" b="b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avLst/>
              <a:gdLst/>
              <a:ahLst/>
              <a:cxnLst/>
              <a:rect l="l" t="t" r="r" b="b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avLst/>
              <a:gdLst/>
              <a:ahLst/>
              <a:cxnLst/>
              <a:rect l="l" t="t" r="r" b="b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avLst/>
              <a:gdLst/>
              <a:ahLst/>
              <a:cxnLst/>
              <a:rect l="l" t="t" r="r" b="b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avLst/>
              <a:gdLst/>
              <a:ahLst/>
              <a:cxnLst/>
              <a:rect l="l" t="t" r="r" b="b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avLst/>
              <a:gdLst/>
              <a:ahLst/>
              <a:cxnLst/>
              <a:rect l="l" t="t" r="r" b="b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avLst/>
              <a:gdLst/>
              <a:ahLst/>
              <a:cxnLst/>
              <a:rect l="l" t="t" r="r" b="b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avLst/>
              <a:gdLst/>
              <a:ahLst/>
              <a:cxnLst/>
              <a:rect l="l" t="t" r="r" b="b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avLst/>
              <a:gdLst/>
              <a:ahLst/>
              <a:cxnLst/>
              <a:rect l="l" t="t" r="r" b="b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avLst/>
              <a:gdLst/>
              <a:ahLst/>
              <a:cxnLst/>
              <a:rect l="l" t="t" r="r" b="b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avLst/>
              <a:gdLst/>
              <a:ahLst/>
              <a:cxnLst/>
              <a:rect l="l" t="t" r="r" b="b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avLst/>
              <a:gdLst/>
              <a:ahLst/>
              <a:cxnLst/>
              <a:rect l="l" t="t" r="r" b="b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avLst/>
              <a:gdLst/>
              <a:ahLst/>
              <a:cxnLst/>
              <a:rect l="l" t="t" r="r" b="b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avLst/>
              <a:gdLst/>
              <a:ahLst/>
              <a:cxnLst/>
              <a:rect l="l" t="t" r="r" b="b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avLst/>
              <a:gdLst/>
              <a:ahLst/>
              <a:cxnLst/>
              <a:rect l="l" t="t" r="r" b="b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avLst/>
              <a:gdLst/>
              <a:ahLst/>
              <a:cxnLst/>
              <a:rect l="l" t="t" r="r" b="b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avLst/>
              <a:gdLst/>
              <a:ahLst/>
              <a:cxnLst/>
              <a:rect l="l" t="t" r="r" b="b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avLst/>
              <a:gdLst/>
              <a:ahLst/>
              <a:cxnLst/>
              <a:rect l="l" t="t" r="r" b="b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avLst/>
              <a:gdLst/>
              <a:ahLst/>
              <a:cxnLst/>
              <a:rect l="l" t="t" r="r" b="b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avLst/>
              <a:gdLst/>
              <a:ahLst/>
              <a:cxnLst/>
              <a:rect l="l" t="t" r="r" b="b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avLst/>
              <a:gdLst/>
              <a:ahLst/>
              <a:cxnLst/>
              <a:rect l="l" t="t" r="r" b="b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avLst/>
              <a:gdLst/>
              <a:ahLst/>
              <a:cxnLst/>
              <a:rect l="l" t="t" r="r" b="b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avLst/>
              <a:gdLst/>
              <a:ahLst/>
              <a:cxnLst/>
              <a:rect l="l" t="t" r="r" b="b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avLst/>
              <a:gdLst/>
              <a:ahLst/>
              <a:cxnLst/>
              <a:rect l="l" t="t" r="r" b="b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avLst/>
              <a:gdLst/>
              <a:ahLst/>
              <a:cxnLst/>
              <a:rect l="l" t="t" r="r" b="b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avLst/>
              <a:gdLst/>
              <a:ahLst/>
              <a:cxnLst/>
              <a:rect l="l" t="t" r="r" b="b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avLst/>
              <a:gdLst/>
              <a:ahLst/>
              <a:cxnLst/>
              <a:rect l="l" t="t" r="r" b="b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avLst/>
              <a:gdLst/>
              <a:ahLst/>
              <a:cxnLst/>
              <a:rect l="l" t="t" r="r" b="b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avLst/>
              <a:gdLst/>
              <a:ahLst/>
              <a:cxnLst/>
              <a:rect l="l" t="t" r="r" b="b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avLst/>
              <a:gdLst/>
              <a:ahLst/>
              <a:cxnLst/>
              <a:rect l="l" t="t" r="r" b="b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avLst/>
              <a:gdLst/>
              <a:ahLst/>
              <a:cxnLst/>
              <a:rect l="l" t="t" r="r" b="b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avLst/>
              <a:gdLst/>
              <a:ahLst/>
              <a:cxnLst/>
              <a:rect l="l" t="t" r="r" b="b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avLst/>
              <a:gdLst/>
              <a:ahLst/>
              <a:cxnLst/>
              <a:rect l="l" t="t" r="r" b="b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avLst/>
              <a:gdLst/>
              <a:ahLst/>
              <a:cxnLst/>
              <a:rect l="l" t="t" r="r" b="b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avLst/>
              <a:gdLst/>
              <a:ahLst/>
              <a:cxnLst/>
              <a:rect l="l" t="t" r="r" b="b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avLst/>
              <a:gdLst/>
              <a:ahLst/>
              <a:cxnLst/>
              <a:rect l="l" t="t" r="r" b="b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avLst/>
              <a:gdLst/>
              <a:ahLst/>
              <a:cxnLst/>
              <a:rect l="l" t="t" r="r" b="b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avLst/>
              <a:gdLst/>
              <a:ahLst/>
              <a:cxnLst/>
              <a:rect l="l" t="t" r="r" b="b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avLst/>
              <a:gdLst/>
              <a:ahLst/>
              <a:cxnLst/>
              <a:rect l="l" t="t" r="r" b="b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avLst/>
              <a:gdLst/>
              <a:ahLst/>
              <a:cxnLst/>
              <a:rect l="l" t="t" r="r" b="b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avLst/>
              <a:gdLst/>
              <a:ahLst/>
              <a:cxnLst/>
              <a:rect l="l" t="t" r="r" b="b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avLst/>
              <a:gdLst/>
              <a:ahLst/>
              <a:cxnLst/>
              <a:rect l="l" t="t" r="r" b="b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avLst/>
              <a:gdLst/>
              <a:ahLst/>
              <a:cxnLst/>
              <a:rect l="l" t="t" r="r" b="b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avLst/>
              <a:gdLst/>
              <a:ahLst/>
              <a:cxnLst/>
              <a:rect l="l" t="t" r="r" b="b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avLst/>
              <a:gdLst/>
              <a:ahLst/>
              <a:cxnLst/>
              <a:rect l="l" t="t" r="r" b="b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avLst/>
              <a:gdLst/>
              <a:ahLst/>
              <a:cxnLst/>
              <a:rect l="l" t="t" r="r" b="b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avLst/>
              <a:gdLst/>
              <a:ahLst/>
              <a:cxnLst/>
              <a:rect l="l" t="t" r="r" b="b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avLst/>
              <a:gdLst/>
              <a:ahLst/>
              <a:cxnLst/>
              <a:rect l="l" t="t" r="r" b="b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avLst/>
              <a:gdLst/>
              <a:ahLst/>
              <a:cxnLst/>
              <a:rect l="l" t="t" r="r" b="b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avLst/>
              <a:gdLst/>
              <a:ahLst/>
              <a:cxnLst/>
              <a:rect l="l" t="t" r="r" b="b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avLst/>
              <a:gdLst/>
              <a:ahLst/>
              <a:cxnLst/>
              <a:rect l="l" t="t" r="r" b="b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avLst/>
              <a:gdLst/>
              <a:ahLst/>
              <a:cxnLst/>
              <a:rect l="l" t="t" r="r" b="b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avLst/>
              <a:gdLst/>
              <a:ahLst/>
              <a:cxnLst/>
              <a:rect l="l" t="t" r="r" b="b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avLst/>
              <a:gdLst/>
              <a:ahLst/>
              <a:cxnLst/>
              <a:rect l="l" t="t" r="r" b="b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avLst/>
              <a:gdLst/>
              <a:ahLst/>
              <a:cxnLst/>
              <a:rect l="l" t="t" r="r" b="b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avLst/>
              <a:gdLst/>
              <a:ahLst/>
              <a:cxnLst/>
              <a:rect l="l" t="t" r="r" b="b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avLst/>
              <a:gdLst/>
              <a:ahLst/>
              <a:cxnLst/>
              <a:rect l="l" t="t" r="r" b="b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avLst/>
              <a:gdLst/>
              <a:ahLst/>
              <a:cxnLst/>
              <a:rect l="l" t="t" r="r" b="b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avLst/>
              <a:gdLst/>
              <a:ahLst/>
              <a:cxnLst/>
              <a:rect l="l" t="t" r="r" b="b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avLst/>
              <a:gdLst/>
              <a:ahLst/>
              <a:cxnLst/>
              <a:rect l="l" t="t" r="r" b="b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avLst/>
              <a:gdLst/>
              <a:ahLst/>
              <a:cxnLst/>
              <a:rect l="l" t="t" r="r" b="b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avLst/>
              <a:gdLst/>
              <a:ahLst/>
              <a:cxnLst/>
              <a:rect l="l" t="t" r="r" b="b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avLst/>
              <a:gdLst/>
              <a:ahLst/>
              <a:cxnLst/>
              <a:rect l="l" t="t" r="r" b="b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avLst/>
              <a:gdLst/>
              <a:ahLst/>
              <a:cxnLst/>
              <a:rect l="l" t="t" r="r" b="b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3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3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 txBox="1">
            <a:spLocks noGrp="1"/>
          </p:cNvSpPr>
          <p:nvPr>
            <p:ph type="body" idx="1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 i="1">
                <a:solidFill>
                  <a:schemeClr val="accent1"/>
                </a:solidFill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i="1">
                <a:solidFill>
                  <a:schemeClr val="accent1"/>
                </a:solidFill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>
                <a:solidFill>
                  <a:schemeClr val="accent1"/>
                </a:solidFill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55D4B"/>
                </a:solidFill>
              </a:defRPr>
            </a:lvl1pPr>
            <a:lvl2pPr lvl="1">
              <a:buNone/>
              <a:defRPr>
                <a:solidFill>
                  <a:srgbClr val="F55D4B"/>
                </a:solidFill>
              </a:defRPr>
            </a:lvl2pPr>
            <a:lvl3pPr lvl="2">
              <a:buNone/>
              <a:defRPr>
                <a:solidFill>
                  <a:srgbClr val="F55D4B"/>
                </a:solidFill>
              </a:defRPr>
            </a:lvl3pPr>
            <a:lvl4pPr lvl="3">
              <a:buNone/>
              <a:defRPr>
                <a:solidFill>
                  <a:srgbClr val="F55D4B"/>
                </a:solidFill>
              </a:defRPr>
            </a:lvl4pPr>
            <a:lvl5pPr lvl="4">
              <a:buNone/>
              <a:defRPr>
                <a:solidFill>
                  <a:srgbClr val="F55D4B"/>
                </a:solidFill>
              </a:defRPr>
            </a:lvl5pPr>
            <a:lvl6pPr lvl="5">
              <a:buNone/>
              <a:defRPr>
                <a:solidFill>
                  <a:srgbClr val="F55D4B"/>
                </a:solidFill>
              </a:defRPr>
            </a:lvl6pPr>
            <a:lvl7pPr lvl="6">
              <a:buNone/>
              <a:defRPr>
                <a:solidFill>
                  <a:srgbClr val="F55D4B"/>
                </a:solidFill>
              </a:defRPr>
            </a:lvl7pPr>
            <a:lvl8pPr lvl="7">
              <a:buNone/>
              <a:defRPr>
                <a:solidFill>
                  <a:srgbClr val="F55D4B"/>
                </a:solidFill>
              </a:defRPr>
            </a:lvl8pPr>
            <a:lvl9pPr lvl="8">
              <a:buNone/>
              <a:defRPr>
                <a:solidFill>
                  <a:srgbClr val="F55D4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483" name="Google Shape;483;p4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484" name="Google Shape;484;p4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4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488" name="Google Shape;488;p4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4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509" name="Google Shape;509;p4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4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516" name="Google Shape;516;p4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4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30" name="Google Shape;530;p4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548" name="Google Shape;548;p4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5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5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71" name="Google Shape;871;p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" name="Google Shape;1057;p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6"/>
          <p:cNvSpPr txBox="1">
            <a:spLocks noGrp="1"/>
          </p:cNvSpPr>
          <p:nvPr>
            <p:ph type="body" idx="1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9" name="Google Shape;1059;p6"/>
          <p:cNvSpPr txBox="1">
            <a:spLocks noGrp="1"/>
          </p:cNvSpPr>
          <p:nvPr>
            <p:ph type="body" idx="2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60" name="Google Shape;1060;p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7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063" name="Google Shape;1063;p7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067" name="Google Shape;1067;p7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7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071" name="Google Shape;1071;p7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7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075" name="Google Shape;1075;p7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7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079" name="Google Shape;1079;p7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7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088" name="Google Shape;1088;p7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7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097" name="Google Shape;1097;p7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7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108" name="Google Shape;1108;p7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" name="Google Shape;1110;p7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111" name="Google Shape;1111;p7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7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116" name="Google Shape;1116;p7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7"/>
          <p:cNvSpPr txBox="1">
            <a:spLocks noGrp="1"/>
          </p:cNvSpPr>
          <p:nvPr>
            <p:ph type="body" idx="1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8" name="Google Shape;1248;p7"/>
          <p:cNvSpPr txBox="1">
            <a:spLocks noGrp="1"/>
          </p:cNvSpPr>
          <p:nvPr>
            <p:ph type="body" idx="2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9" name="Google Shape;1249;p7"/>
          <p:cNvSpPr txBox="1">
            <a:spLocks noGrp="1"/>
          </p:cNvSpPr>
          <p:nvPr>
            <p:ph type="body" idx="3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0" name="Google Shape;1250;p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8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253" name="Google Shape;1253;p8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8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257" name="Google Shape;1257;p8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8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261" name="Google Shape;1261;p8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" name="Google Shape;1264;p8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265" name="Google Shape;1265;p8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8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269" name="Google Shape;1269;p8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8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278" name="Google Shape;1278;p8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8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287" name="Google Shape;1287;p8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8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298" name="Google Shape;1298;p8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8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301" name="Google Shape;1301;p8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8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306" name="Google Shape;1306;p8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6" name="Google Shape;1436;p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437" name="Google Shape;1437;p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_1">
    <p:bg>
      <p:bgPr>
        <a:solidFill>
          <a:schemeClr val="accent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6" name="Google Shape;1886;p1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Proyecto Informaweb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30"/>
          <p:cNvSpPr txBox="1">
            <a:spLocks noGrp="1"/>
          </p:cNvSpPr>
          <p:nvPr>
            <p:ph type="title"/>
          </p:nvPr>
        </p:nvSpPr>
        <p:spPr>
          <a:xfrm>
            <a:off x="1123844" y="124404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Calendarización</a:t>
            </a:r>
            <a:endParaRPr dirty="0"/>
          </a:p>
        </p:txBody>
      </p:sp>
      <p:sp>
        <p:nvSpPr>
          <p:cNvPr id="2054" name="Google Shape;2054;p30"/>
          <p:cNvSpPr/>
          <p:nvPr/>
        </p:nvSpPr>
        <p:spPr>
          <a:xfrm>
            <a:off x="579958" y="562629"/>
            <a:ext cx="1788900" cy="1758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55" name="Google Shape;2055;p30"/>
          <p:cNvSpPr/>
          <p:nvPr/>
        </p:nvSpPr>
        <p:spPr>
          <a:xfrm>
            <a:off x="6625988" y="3131608"/>
            <a:ext cx="1788900" cy="1758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56" name="Google Shape;2056;p30"/>
          <p:cNvSpPr/>
          <p:nvPr/>
        </p:nvSpPr>
        <p:spPr>
          <a:xfrm>
            <a:off x="3677550" y="1785346"/>
            <a:ext cx="1788900" cy="1758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59" name="Google Shape;2059;p3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412BE3F-0030-4621-9A7B-A88BC14DEC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" t="1908" r="777" b="1072"/>
          <a:stretch/>
        </p:blipFill>
        <p:spPr>
          <a:xfrm>
            <a:off x="-11492" y="806292"/>
            <a:ext cx="3233504" cy="127157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248DAEB-60E1-4AFF-8CBC-7279B6DC18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2" t="587"/>
          <a:stretch/>
        </p:blipFill>
        <p:spPr>
          <a:xfrm>
            <a:off x="2943945" y="2101997"/>
            <a:ext cx="3240298" cy="127157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A861DA0-04B8-497A-B460-E2BA6907A5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9" t="438" b="786"/>
          <a:stretch/>
        </p:blipFill>
        <p:spPr>
          <a:xfrm>
            <a:off x="5897077" y="3426656"/>
            <a:ext cx="3246723" cy="1271574"/>
          </a:xfrm>
          <a:prstGeom prst="rect">
            <a:avLst/>
          </a:prstGeom>
        </p:spPr>
      </p:pic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17584F67-BD92-400B-B4F9-E22D7C85AF6A}"/>
              </a:ext>
            </a:extLst>
          </p:cNvPr>
          <p:cNvCxnSpPr>
            <a:cxnSpLocks/>
            <a:stCxn id="2054" idx="4"/>
            <a:endCxn id="5" idx="1"/>
          </p:cNvCxnSpPr>
          <p:nvPr/>
        </p:nvCxnSpPr>
        <p:spPr>
          <a:xfrm rot="16200000" flipH="1">
            <a:off x="2001049" y="1794887"/>
            <a:ext cx="416255" cy="14695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5889FA46-46DE-4D45-A534-88EA4FC7C84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75440" y="3129387"/>
            <a:ext cx="518197" cy="13250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74E710FA-5C9B-4DDA-B63B-F9C32D33C1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3" t="814" r="2706" b="2915"/>
          <a:stretch/>
        </p:blipFill>
        <p:spPr>
          <a:xfrm>
            <a:off x="6625988" y="1029696"/>
            <a:ext cx="1543358" cy="1511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26"/>
          <p:cNvSpPr txBox="1">
            <a:spLocks noGrp="1"/>
          </p:cNvSpPr>
          <p:nvPr>
            <p:ph type="title"/>
          </p:nvPr>
        </p:nvSpPr>
        <p:spPr>
          <a:xfrm>
            <a:off x="1131750" y="160800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CONTRIBUCIÓN INDIVIDUAL</a:t>
            </a:r>
            <a:endParaRPr dirty="0"/>
          </a:p>
        </p:txBody>
      </p:sp>
      <p:sp>
        <p:nvSpPr>
          <p:cNvPr id="2004" name="Google Shape;2004;p2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EC6F271-E250-4460-80F2-80B004528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700858"/>
              </p:ext>
            </p:extLst>
          </p:nvPr>
        </p:nvGraphicFramePr>
        <p:xfrm>
          <a:off x="4479131" y="743700"/>
          <a:ext cx="4269870" cy="3795515"/>
        </p:xfrm>
        <a:graphic>
          <a:graphicData uri="http://schemas.openxmlformats.org/drawingml/2006/table">
            <a:tbl>
              <a:tblPr>
                <a:noFill/>
                <a:tableStyleId>{80523F56-0D02-4175-A64D-45E582D6819D}</a:tableStyleId>
              </a:tblPr>
              <a:tblGrid>
                <a:gridCol w="1423290">
                  <a:extLst>
                    <a:ext uri="{9D8B030D-6E8A-4147-A177-3AD203B41FA5}">
                      <a16:colId xmlns:a16="http://schemas.microsoft.com/office/drawing/2014/main" val="2129106100"/>
                    </a:ext>
                  </a:extLst>
                </a:gridCol>
                <a:gridCol w="1423290">
                  <a:extLst>
                    <a:ext uri="{9D8B030D-6E8A-4147-A177-3AD203B41FA5}">
                      <a16:colId xmlns:a16="http://schemas.microsoft.com/office/drawing/2014/main" val="1083414952"/>
                    </a:ext>
                  </a:extLst>
                </a:gridCol>
                <a:gridCol w="1423290">
                  <a:extLst>
                    <a:ext uri="{9D8B030D-6E8A-4147-A177-3AD203B41FA5}">
                      <a16:colId xmlns:a16="http://schemas.microsoft.com/office/drawing/2014/main" val="2242137216"/>
                    </a:ext>
                  </a:extLst>
                </a:gridCol>
              </a:tblGrid>
              <a:tr h="6219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dirty="0">
                          <a:solidFill>
                            <a:schemeClr val="lt1"/>
                          </a:solidFill>
                          <a:latin typeface="Amatic SC" panose="020B0604020202020204" charset="-79"/>
                          <a:ea typeface="Merriweather"/>
                          <a:cs typeface="Amatic SC" panose="020B0604020202020204" charset="-79"/>
                          <a:sym typeface="Merriweather"/>
                        </a:rPr>
                        <a:t>Integrante</a:t>
                      </a:r>
                      <a:endParaRPr sz="1800" dirty="0">
                        <a:solidFill>
                          <a:schemeClr val="lt1"/>
                        </a:solidFill>
                        <a:latin typeface="Amatic SC" panose="020B0604020202020204" charset="-79"/>
                        <a:ea typeface="Merriweather"/>
                        <a:cs typeface="Amatic SC" panose="020B0604020202020204" charset="-79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%</a:t>
                      </a:r>
                      <a:endParaRPr sz="1800" b="1" dirty="0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1" dirty="0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Rol</a:t>
                      </a:r>
                      <a:endParaRPr sz="1800" b="1" dirty="0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316329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dirty="0" err="1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Baas</a:t>
                      </a:r>
                      <a:r>
                        <a:rPr lang="es-MX" sz="12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</a:t>
                      </a:r>
                      <a:r>
                        <a:rPr lang="es-MX" sz="1200" dirty="0" err="1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Cab</a:t>
                      </a:r>
                      <a:r>
                        <a:rPr lang="es-MX" sz="12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Jorge M.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22.86%</a:t>
                      </a:r>
                      <a:endParaRPr sz="1400" dirty="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Product </a:t>
                      </a:r>
                      <a:r>
                        <a:rPr lang="es-MX" sz="1400" dirty="0" err="1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Owner</a:t>
                      </a:r>
                      <a:endParaRPr lang="es-MX" sz="1400" dirty="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672476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Couoh Chan María B.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29.52%</a:t>
                      </a:r>
                      <a:endParaRPr sz="1400" dirty="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dirty="0" err="1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Develop</a:t>
                      </a:r>
                      <a:r>
                        <a:rPr lang="es-MX" sz="14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</a:t>
                      </a:r>
                      <a:r>
                        <a:rPr lang="es-MX" sz="1400" dirty="0" err="1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Team</a:t>
                      </a:r>
                      <a:endParaRPr sz="1400" dirty="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84787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Ehuan Avila Isaac M.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21.90%</a:t>
                      </a:r>
                      <a:endParaRPr sz="1400" dirty="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Scrum Master</a:t>
                      </a:r>
                      <a:endParaRPr sz="1400" dirty="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856931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Perera Huchim Oscar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22.86%</a:t>
                      </a:r>
                      <a:endParaRPr sz="1400" dirty="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dirty="0" err="1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Develop</a:t>
                      </a:r>
                      <a:r>
                        <a:rPr lang="es-MX" sz="14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</a:t>
                      </a:r>
                      <a:r>
                        <a:rPr lang="es-MX" sz="1400" dirty="0" err="1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Team</a:t>
                      </a:r>
                      <a:endParaRPr sz="1400" dirty="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472847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Pérez Sauza Daniela R.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2.86%</a:t>
                      </a:r>
                      <a:endParaRPr sz="1400" dirty="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dirty="0" err="1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Develop</a:t>
                      </a:r>
                      <a:r>
                        <a:rPr lang="es-MX" sz="14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</a:t>
                      </a:r>
                      <a:r>
                        <a:rPr lang="es-MX" sz="1400" dirty="0" err="1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Team</a:t>
                      </a:r>
                      <a:endParaRPr sz="1400" dirty="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673975"/>
                  </a:ext>
                </a:extLst>
              </a:tr>
            </a:tbl>
          </a:graphicData>
        </a:graphic>
      </p:graphicFrame>
      <p:sp>
        <p:nvSpPr>
          <p:cNvPr id="6" name="Google Shape;1943;p20">
            <a:extLst>
              <a:ext uri="{FF2B5EF4-FFF2-40B4-BE49-F238E27FC236}">
                <a16:creationId xmlns:a16="http://schemas.microsoft.com/office/drawing/2014/main" id="{14A51EDA-DC5B-4929-8D89-34770287ED9F}"/>
              </a:ext>
            </a:extLst>
          </p:cNvPr>
          <p:cNvSpPr txBox="1">
            <a:spLocks/>
          </p:cNvSpPr>
          <p:nvPr/>
        </p:nvSpPr>
        <p:spPr>
          <a:xfrm>
            <a:off x="194974" y="868785"/>
            <a:ext cx="3991264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s-ES" b="1" dirty="0">
                <a:latin typeface="Merriweather" panose="020B0604020202020204" charset="0"/>
              </a:rPr>
              <a:t>Pautas:</a:t>
            </a:r>
          </a:p>
          <a:p>
            <a:pPr algn="l"/>
            <a:r>
              <a:rPr lang="es-ES" sz="1600" b="0" i="0" dirty="0">
                <a:solidFill>
                  <a:srgbClr val="24292E"/>
                </a:solidFill>
                <a:effectLst/>
                <a:latin typeface="Merriweather" panose="020B0604020202020204" charset="0"/>
              </a:rPr>
              <a:t>El proceso de métrica de contribución será de un 100%, se harán 2 porcentajes, los cuales se van a promediar. </a:t>
            </a:r>
            <a:endParaRPr lang="es-ES" sz="1600" dirty="0">
              <a:solidFill>
                <a:srgbClr val="24292E"/>
              </a:solidFill>
              <a:latin typeface="Merriweather" panose="020B0604020202020204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s-ES" sz="1600" b="0" i="0" dirty="0">
                <a:solidFill>
                  <a:srgbClr val="24292E"/>
                </a:solidFill>
                <a:effectLst/>
                <a:latin typeface="Merriweather" panose="020B0604020202020204" charset="0"/>
              </a:rPr>
              <a:t>El número de tareas que se hizo cada integrante (tienen determinado puntaje a partir de la complejidad de esta).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s-ES" sz="1600" dirty="0">
                <a:solidFill>
                  <a:srgbClr val="24292E"/>
                </a:solidFill>
                <a:latin typeface="Merriweather" panose="020B0604020202020204" charset="0"/>
              </a:rPr>
              <a:t>E</a:t>
            </a:r>
            <a:r>
              <a:rPr lang="es-ES" sz="1600" b="0" i="0" dirty="0">
                <a:solidFill>
                  <a:srgbClr val="24292E"/>
                </a:solidFill>
                <a:effectLst/>
                <a:latin typeface="Merriweather" panose="020B0604020202020204" charset="0"/>
              </a:rPr>
              <a:t>l número de ayudas que realizó el integrante (Solo valen un 20% del promedio total).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Avances Realizados</a:t>
            </a:r>
            <a:endParaRPr dirty="0"/>
          </a:p>
        </p:txBody>
      </p:sp>
      <p:sp>
        <p:nvSpPr>
          <p:cNvPr id="1915" name="Google Shape;1915;p16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Entre la primera y la segunda entrega</a:t>
            </a:r>
            <a:endParaRPr dirty="0"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0679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7"/>
          <p:cNvSpPr txBox="1">
            <a:spLocks noGrp="1"/>
          </p:cNvSpPr>
          <p:nvPr>
            <p:ph type="body" idx="1"/>
          </p:nvPr>
        </p:nvSpPr>
        <p:spPr>
          <a:xfrm>
            <a:off x="1725750" y="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Sprint 1</a:t>
            </a:r>
            <a:endParaRPr dirty="0"/>
          </a:p>
        </p:txBody>
      </p:sp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Imagen 2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2A3EE414-3399-46E7-BD1F-B823171FC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6" b="5633"/>
          <a:stretch/>
        </p:blipFill>
        <p:spPr>
          <a:xfrm>
            <a:off x="1172081" y="919969"/>
            <a:ext cx="6586538" cy="33035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7"/>
          <p:cNvSpPr txBox="1">
            <a:spLocks noGrp="1"/>
          </p:cNvSpPr>
          <p:nvPr>
            <p:ph type="body" idx="1"/>
          </p:nvPr>
        </p:nvSpPr>
        <p:spPr>
          <a:xfrm>
            <a:off x="1725750" y="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Sprint 1</a:t>
            </a:r>
            <a:endParaRPr dirty="0"/>
          </a:p>
        </p:txBody>
      </p:sp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9823A2F8-1267-43E0-9D37-EA493337C1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8" b="5494"/>
          <a:stretch/>
        </p:blipFill>
        <p:spPr>
          <a:xfrm>
            <a:off x="1193006" y="869053"/>
            <a:ext cx="6757988" cy="340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9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7"/>
          <p:cNvSpPr txBox="1">
            <a:spLocks noGrp="1"/>
          </p:cNvSpPr>
          <p:nvPr>
            <p:ph type="body" idx="1"/>
          </p:nvPr>
        </p:nvSpPr>
        <p:spPr>
          <a:xfrm>
            <a:off x="1725750" y="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Sprint 1</a:t>
            </a:r>
            <a:endParaRPr dirty="0"/>
          </a:p>
        </p:txBody>
      </p:sp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4" name="Imagen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EE895EB-4398-46B5-B18C-7339FBDE78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20" b="5772"/>
          <a:stretch/>
        </p:blipFill>
        <p:spPr>
          <a:xfrm>
            <a:off x="1250156" y="897852"/>
            <a:ext cx="6643688" cy="33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75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7"/>
          <p:cNvSpPr txBox="1">
            <a:spLocks noGrp="1"/>
          </p:cNvSpPr>
          <p:nvPr>
            <p:ph type="body" idx="1"/>
          </p:nvPr>
        </p:nvSpPr>
        <p:spPr>
          <a:xfrm>
            <a:off x="1725750" y="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Sprint 1</a:t>
            </a:r>
            <a:endParaRPr dirty="0"/>
          </a:p>
        </p:txBody>
      </p:sp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Imagen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0CF94113-CFF6-4805-A623-53B9CB967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5" b="6328"/>
          <a:stretch/>
        </p:blipFill>
        <p:spPr>
          <a:xfrm>
            <a:off x="107662" y="1489137"/>
            <a:ext cx="4357688" cy="2165226"/>
          </a:xfrm>
          <a:prstGeom prst="rect">
            <a:avLst/>
          </a:prstGeom>
        </p:spPr>
      </p:pic>
      <p:pic>
        <p:nvPicPr>
          <p:cNvPr id="7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097C0505-5106-47E3-9C73-5231E7E26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37" b="6746"/>
          <a:stretch/>
        </p:blipFill>
        <p:spPr>
          <a:xfrm>
            <a:off x="4671788" y="1489137"/>
            <a:ext cx="4364550" cy="216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97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7"/>
          <p:cNvSpPr txBox="1">
            <a:spLocks noGrp="1"/>
          </p:cNvSpPr>
          <p:nvPr>
            <p:ph type="body" idx="1"/>
          </p:nvPr>
        </p:nvSpPr>
        <p:spPr>
          <a:xfrm>
            <a:off x="1725750" y="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Sprint 1</a:t>
            </a:r>
            <a:endParaRPr dirty="0"/>
          </a:p>
        </p:txBody>
      </p:sp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58112C4-4B33-4236-91B4-8F42724A8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03" b="7719"/>
          <a:stretch/>
        </p:blipFill>
        <p:spPr>
          <a:xfrm>
            <a:off x="1081969" y="843094"/>
            <a:ext cx="6980062" cy="345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34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7"/>
          <p:cNvSpPr txBox="1">
            <a:spLocks noGrp="1"/>
          </p:cNvSpPr>
          <p:nvPr>
            <p:ph type="body" idx="1"/>
          </p:nvPr>
        </p:nvSpPr>
        <p:spPr>
          <a:xfrm>
            <a:off x="360641" y="1528439"/>
            <a:ext cx="1742246" cy="4058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Workshop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4" name="Google Shape;2541;p40">
            <a:extLst>
              <a:ext uri="{FF2B5EF4-FFF2-40B4-BE49-F238E27FC236}">
                <a16:creationId xmlns:a16="http://schemas.microsoft.com/office/drawing/2014/main" id="{91FBB358-1491-40E1-8965-0AA85EB7EC7F}"/>
              </a:ext>
            </a:extLst>
          </p:cNvPr>
          <p:cNvGrpSpPr/>
          <p:nvPr/>
        </p:nvGrpSpPr>
        <p:grpSpPr>
          <a:xfrm>
            <a:off x="2628900" y="1092994"/>
            <a:ext cx="3886200" cy="3643312"/>
            <a:chOff x="5770007" y="5489899"/>
            <a:chExt cx="712976" cy="720067"/>
          </a:xfrm>
        </p:grpSpPr>
        <p:sp>
          <p:nvSpPr>
            <p:cNvPr id="5" name="Google Shape;2542;p40">
              <a:extLst>
                <a:ext uri="{FF2B5EF4-FFF2-40B4-BE49-F238E27FC236}">
                  <a16:creationId xmlns:a16="http://schemas.microsoft.com/office/drawing/2014/main" id="{D2647D9C-4A4D-4B77-9F0F-F480EDA76405}"/>
                </a:ext>
              </a:extLst>
            </p:cNvPr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2543;p40">
              <a:extLst>
                <a:ext uri="{FF2B5EF4-FFF2-40B4-BE49-F238E27FC236}">
                  <a16:creationId xmlns:a16="http://schemas.microsoft.com/office/drawing/2014/main" id="{BE627200-E409-4E38-A698-AE654E84A453}"/>
                </a:ext>
              </a:extLst>
            </p:cNvPr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544;p40">
              <a:extLst>
                <a:ext uri="{FF2B5EF4-FFF2-40B4-BE49-F238E27FC236}">
                  <a16:creationId xmlns:a16="http://schemas.microsoft.com/office/drawing/2014/main" id="{CFD37199-9426-431B-BFBE-94D1ACCD0C7A}"/>
                </a:ext>
              </a:extLst>
            </p:cNvPr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545;p40">
              <a:extLst>
                <a:ext uri="{FF2B5EF4-FFF2-40B4-BE49-F238E27FC236}">
                  <a16:creationId xmlns:a16="http://schemas.microsoft.com/office/drawing/2014/main" id="{D4ABE403-63D3-4FE2-BF30-F9A643D5917D}"/>
                </a:ext>
              </a:extLst>
            </p:cNvPr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546;p40">
              <a:extLst>
                <a:ext uri="{FF2B5EF4-FFF2-40B4-BE49-F238E27FC236}">
                  <a16:creationId xmlns:a16="http://schemas.microsoft.com/office/drawing/2014/main" id="{15EDE46B-0666-4975-972F-1C784C3BB797}"/>
                </a:ext>
              </a:extLst>
            </p:cNvPr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547;p40">
              <a:extLst>
                <a:ext uri="{FF2B5EF4-FFF2-40B4-BE49-F238E27FC236}">
                  <a16:creationId xmlns:a16="http://schemas.microsoft.com/office/drawing/2014/main" id="{D22ADEFE-9134-44BC-90B1-51C998BE6862}"/>
                </a:ext>
              </a:extLst>
            </p:cNvPr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548;p40">
              <a:extLst>
                <a:ext uri="{FF2B5EF4-FFF2-40B4-BE49-F238E27FC236}">
                  <a16:creationId xmlns:a16="http://schemas.microsoft.com/office/drawing/2014/main" id="{931DDC08-B5E5-4B7A-947B-A715027A30A9}"/>
                </a:ext>
              </a:extLst>
            </p:cNvPr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549;p40">
              <a:extLst>
                <a:ext uri="{FF2B5EF4-FFF2-40B4-BE49-F238E27FC236}">
                  <a16:creationId xmlns:a16="http://schemas.microsoft.com/office/drawing/2014/main" id="{12211D9E-A107-4050-8B9F-C8AA8D221BF4}"/>
                </a:ext>
              </a:extLst>
            </p:cNvPr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921;p17">
            <a:extLst>
              <a:ext uri="{FF2B5EF4-FFF2-40B4-BE49-F238E27FC236}">
                <a16:creationId xmlns:a16="http://schemas.microsoft.com/office/drawing/2014/main" id="{48B25409-94BF-4545-95E1-522E94627FFB}"/>
              </a:ext>
            </a:extLst>
          </p:cNvPr>
          <p:cNvSpPr txBox="1">
            <a:spLocks/>
          </p:cNvSpPr>
          <p:nvPr/>
        </p:nvSpPr>
        <p:spPr>
          <a:xfrm>
            <a:off x="229452" y="3887511"/>
            <a:ext cx="2004624" cy="405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✖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○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■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●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○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■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●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○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■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buFont typeface="Merriweather"/>
              <a:buNone/>
            </a:pPr>
            <a:r>
              <a:rPr lang="es-MX" dirty="0">
                <a:solidFill>
                  <a:schemeClr val="tx1"/>
                </a:solidFill>
              </a:rPr>
              <a:t>Salesforce**</a:t>
            </a:r>
          </a:p>
        </p:txBody>
      </p:sp>
      <p:sp>
        <p:nvSpPr>
          <p:cNvPr id="14" name="Google Shape;1921;p17">
            <a:extLst>
              <a:ext uri="{FF2B5EF4-FFF2-40B4-BE49-F238E27FC236}">
                <a16:creationId xmlns:a16="http://schemas.microsoft.com/office/drawing/2014/main" id="{B16372F2-A28D-4572-96A7-81D5663C6C1C}"/>
              </a:ext>
            </a:extLst>
          </p:cNvPr>
          <p:cNvSpPr txBox="1">
            <a:spLocks/>
          </p:cNvSpPr>
          <p:nvPr/>
        </p:nvSpPr>
        <p:spPr>
          <a:xfrm>
            <a:off x="5949624" y="1528440"/>
            <a:ext cx="2946769" cy="405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✖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○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■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●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○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■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●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○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■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buFont typeface="Merriweather"/>
              <a:buNone/>
            </a:pPr>
            <a:r>
              <a:rPr lang="es-MX" dirty="0">
                <a:solidFill>
                  <a:schemeClr val="tx1"/>
                </a:solidFill>
              </a:rPr>
              <a:t>Sociedad </a:t>
            </a:r>
          </a:p>
          <a:p>
            <a:pPr marL="0" indent="0">
              <a:buFont typeface="Merriweather"/>
              <a:buNone/>
            </a:pPr>
            <a:r>
              <a:rPr lang="es-MX" dirty="0">
                <a:solidFill>
                  <a:schemeClr val="tx1"/>
                </a:solidFill>
              </a:rPr>
              <a:t>de Alumnos</a:t>
            </a:r>
          </a:p>
        </p:txBody>
      </p:sp>
      <p:sp>
        <p:nvSpPr>
          <p:cNvPr id="15" name="Google Shape;1921;p17">
            <a:extLst>
              <a:ext uri="{FF2B5EF4-FFF2-40B4-BE49-F238E27FC236}">
                <a16:creationId xmlns:a16="http://schemas.microsoft.com/office/drawing/2014/main" id="{1E432834-E2B7-4F5B-9E8B-498C77B53856}"/>
              </a:ext>
            </a:extLst>
          </p:cNvPr>
          <p:cNvSpPr txBox="1">
            <a:spLocks/>
          </p:cNvSpPr>
          <p:nvPr/>
        </p:nvSpPr>
        <p:spPr>
          <a:xfrm>
            <a:off x="5999631" y="3887512"/>
            <a:ext cx="2946769" cy="405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✖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○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■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●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○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■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●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○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■"/>
              <a:defRPr sz="2000" b="0" i="1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buFont typeface="Merriweather"/>
              <a:buNone/>
            </a:pPr>
            <a:r>
              <a:rPr lang="es-MX" dirty="0">
                <a:solidFill>
                  <a:schemeClr val="tx1"/>
                </a:solidFill>
              </a:rPr>
              <a:t>Consejo</a:t>
            </a:r>
          </a:p>
          <a:p>
            <a:pPr marL="0" indent="0">
              <a:buFont typeface="Merriweather"/>
              <a:buNone/>
            </a:pPr>
            <a:r>
              <a:rPr lang="es-MX" dirty="0">
                <a:solidFill>
                  <a:schemeClr val="tx1"/>
                </a:solidFill>
              </a:rPr>
              <a:t>Estudiantil</a:t>
            </a:r>
          </a:p>
        </p:txBody>
      </p:sp>
      <p:pic>
        <p:nvPicPr>
          <p:cNvPr id="1026" name="Picture 2" descr="La imagen puede contener: texto que dice &quot;ASA 20 19 FMAT&quot;">
            <a:extLst>
              <a:ext uri="{FF2B5EF4-FFF2-40B4-BE49-F238E27FC236}">
                <a16:creationId xmlns:a16="http://schemas.microsoft.com/office/drawing/2014/main" id="{B3AEBF66-5909-4B52-A35D-4D4B2A531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2" t="7187" r="19376" b="6719"/>
          <a:stretch/>
        </p:blipFill>
        <p:spPr bwMode="auto">
          <a:xfrm>
            <a:off x="4880197" y="1535353"/>
            <a:ext cx="1352076" cy="103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 imagen puede contener: texto que dice &quot;CONSEJO ESTUDIANTIL FMAT 2019-2021&quot;">
            <a:extLst>
              <a:ext uri="{FF2B5EF4-FFF2-40B4-BE49-F238E27FC236}">
                <a16:creationId xmlns:a16="http://schemas.microsoft.com/office/drawing/2014/main" id="{2F7918E8-B814-4FBA-938B-0D1545C82E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9" t="16945" r="17721" b="16528"/>
          <a:stretch/>
        </p:blipFill>
        <p:spPr bwMode="auto">
          <a:xfrm>
            <a:off x="5022281" y="3823958"/>
            <a:ext cx="1209992" cy="123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hay ninguna descripción de la foto disponible.">
            <a:extLst>
              <a:ext uri="{FF2B5EF4-FFF2-40B4-BE49-F238E27FC236}">
                <a16:creationId xmlns:a16="http://schemas.microsoft.com/office/drawing/2014/main" id="{0925D87F-2DFC-4A10-8A61-FF79AFB87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99" y="1462832"/>
            <a:ext cx="1181196" cy="118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alesforce Latinoamérica: CRM Online y Cloud Computing">
            <a:extLst>
              <a:ext uri="{FF2B5EF4-FFF2-40B4-BE49-F238E27FC236}">
                <a16:creationId xmlns:a16="http://schemas.microsoft.com/office/drawing/2014/main" id="{DF1AEB2B-0640-42B0-BB61-ADF46B417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6" t="19757" r="26953" b="19757"/>
          <a:stretch/>
        </p:blipFill>
        <p:spPr bwMode="auto">
          <a:xfrm>
            <a:off x="2346073" y="3823958"/>
            <a:ext cx="1391522" cy="97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944;p20">
            <a:extLst>
              <a:ext uri="{FF2B5EF4-FFF2-40B4-BE49-F238E27FC236}">
                <a16:creationId xmlns:a16="http://schemas.microsoft.com/office/drawing/2014/main" id="{8C6778CB-9C76-4E01-9033-E803E70F7034}"/>
              </a:ext>
            </a:extLst>
          </p:cNvPr>
          <p:cNvSpPr txBox="1">
            <a:spLocks/>
          </p:cNvSpPr>
          <p:nvPr/>
        </p:nvSpPr>
        <p:spPr>
          <a:xfrm>
            <a:off x="1131750" y="424671"/>
            <a:ext cx="6880500" cy="7812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4400" dirty="0">
                <a:solidFill>
                  <a:schemeClr val="accent1"/>
                </a:solidFill>
                <a:latin typeface="Amatic SC" panose="020B0604020202020204" charset="-79"/>
                <a:cs typeface="Amatic SC" panose="020B0604020202020204" charset="-79"/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3177208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6"/>
          <p:cNvSpPr txBox="1">
            <a:spLocks noGrp="1"/>
          </p:cNvSpPr>
          <p:nvPr>
            <p:ph type="ctrTitle" idx="4294967295"/>
          </p:nvPr>
        </p:nvSpPr>
        <p:spPr>
          <a:xfrm>
            <a:off x="1715250" y="2157750"/>
            <a:ext cx="57135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Gracias!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2124" name="Google Shape;2124;p3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5"/>
          <p:cNvSpPr txBox="1">
            <a:spLocks noGrp="1"/>
          </p:cNvSpPr>
          <p:nvPr>
            <p:ph type="subTitle" idx="4294967295"/>
          </p:nvPr>
        </p:nvSpPr>
        <p:spPr>
          <a:xfrm>
            <a:off x="1715250" y="1347020"/>
            <a:ext cx="5713500" cy="1224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Universidad Autónoma De Yucatán</a:t>
            </a:r>
            <a:endParaRPr sz="3600" b="1" dirty="0"/>
          </a:p>
        </p:txBody>
      </p:sp>
      <p:pic>
        <p:nvPicPr>
          <p:cNvPr id="1908" name="Google Shape;19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894" y="324376"/>
            <a:ext cx="943800" cy="94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09" name="Google Shape;1909;p1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" name="Google Shape;742;p18">
            <a:extLst>
              <a:ext uri="{FF2B5EF4-FFF2-40B4-BE49-F238E27FC236}">
                <a16:creationId xmlns:a16="http://schemas.microsoft.com/office/drawing/2014/main" id="{F0A7B234-463D-4F8A-8589-27D708B85EC7}"/>
              </a:ext>
            </a:extLst>
          </p:cNvPr>
          <p:cNvSpPr txBox="1">
            <a:spLocks/>
          </p:cNvSpPr>
          <p:nvPr/>
        </p:nvSpPr>
        <p:spPr>
          <a:xfrm>
            <a:off x="2784678" y="2650594"/>
            <a:ext cx="3574644" cy="198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>
              <a:buFont typeface="Courier New" panose="02070309020205020404" pitchFamily="49" charset="0"/>
              <a:buChar char="o"/>
            </a:pPr>
            <a:r>
              <a:rPr lang="es-ES" sz="1800" dirty="0">
                <a:solidFill>
                  <a:srgbClr val="24292E"/>
                </a:solidFill>
                <a:latin typeface="Merriweather" panose="020B0604020202020204" charset="0"/>
              </a:rPr>
              <a:t>Baas Cab Jorge Miguel</a:t>
            </a:r>
          </a:p>
          <a:p>
            <a:pPr marL="342900">
              <a:buFont typeface="Courier New" panose="02070309020205020404" pitchFamily="49" charset="0"/>
              <a:buChar char="o"/>
            </a:pPr>
            <a:r>
              <a:rPr lang="es-ES" sz="1800" dirty="0">
                <a:solidFill>
                  <a:srgbClr val="24292E"/>
                </a:solidFill>
                <a:latin typeface="Merriweather" panose="020B0604020202020204" charset="0"/>
              </a:rPr>
              <a:t>Couoh Chan María Belen</a:t>
            </a:r>
          </a:p>
          <a:p>
            <a:pPr marL="342900">
              <a:buFont typeface="Courier New" panose="02070309020205020404" pitchFamily="49" charset="0"/>
              <a:buChar char="o"/>
            </a:pPr>
            <a:r>
              <a:rPr lang="es-ES" sz="1800" dirty="0">
                <a:latin typeface="Merriweather" panose="020B0604020202020204" charset="0"/>
              </a:rPr>
              <a:t>Ehuan Avila Isaac Mauricio</a:t>
            </a:r>
          </a:p>
          <a:p>
            <a:pPr marL="342900">
              <a:buFont typeface="Courier New" panose="02070309020205020404" pitchFamily="49" charset="0"/>
              <a:buChar char="o"/>
            </a:pPr>
            <a:r>
              <a:rPr lang="pt-BR" sz="1800" dirty="0">
                <a:latin typeface="Merriweather" panose="020B0604020202020204" charset="0"/>
              </a:rPr>
              <a:t>Perera Huchim Oscar</a:t>
            </a:r>
          </a:p>
          <a:p>
            <a:pPr marL="342900">
              <a:buFont typeface="Courier New" panose="02070309020205020404" pitchFamily="49" charset="0"/>
              <a:buChar char="o"/>
            </a:pPr>
            <a:r>
              <a:rPr lang="pt-BR" sz="1800" dirty="0">
                <a:latin typeface="Merriweather" panose="020B0604020202020204" charset="0"/>
              </a:rPr>
              <a:t>Pérez Sauza Daniela Regina</a:t>
            </a:r>
            <a:endParaRPr lang="es-ES" sz="1800" dirty="0">
              <a:latin typeface="Merriweather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Resumen del Producto</a:t>
            </a:r>
            <a:endParaRPr dirty="0"/>
          </a:p>
        </p:txBody>
      </p:sp>
      <p:sp>
        <p:nvSpPr>
          <p:cNvPr id="1915" name="Google Shape;1915;p16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 términos de las fases de desarrollo</a:t>
            </a:r>
            <a:endParaRPr dirty="0"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1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 Producto</a:t>
            </a:r>
            <a:endParaRPr dirty="0"/>
          </a:p>
        </p:txBody>
      </p:sp>
      <p:sp>
        <p:nvSpPr>
          <p:cNvPr id="1952" name="Google Shape;1952;p21"/>
          <p:cNvSpPr txBox="1">
            <a:spLocks noGrp="1"/>
          </p:cNvSpPr>
          <p:nvPr>
            <p:ph type="body" idx="1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b="1" dirty="0"/>
              <a:t>Descripción: 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/>
              <a:t>Una página web acerca de las diferentes licenciaturas y organizaciones en la facultad de matemáticas de la UADY.</a:t>
            </a:r>
          </a:p>
        </p:txBody>
      </p:sp>
      <p:sp>
        <p:nvSpPr>
          <p:cNvPr id="1953" name="Google Shape;1953;p21"/>
          <p:cNvSpPr txBox="1">
            <a:spLocks noGrp="1"/>
          </p:cNvSpPr>
          <p:nvPr>
            <p:ph type="body" idx="2"/>
          </p:nvPr>
        </p:nvSpPr>
        <p:spPr>
          <a:xfrm>
            <a:off x="342375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Clientes: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Coordinadores y organizaciones.</a:t>
            </a:r>
          </a:p>
        </p:txBody>
      </p:sp>
      <p:sp>
        <p:nvSpPr>
          <p:cNvPr id="1954" name="Google Shape;1954;p21"/>
          <p:cNvSpPr txBox="1">
            <a:spLocks noGrp="1"/>
          </p:cNvSpPr>
          <p:nvPr>
            <p:ph type="body" idx="3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Usuarios.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/>
              <a:t>Interesados en ingresar y los que desean hacer un cambio de carrera.</a:t>
            </a:r>
          </a:p>
        </p:txBody>
      </p:sp>
      <p:sp>
        <p:nvSpPr>
          <p:cNvPr id="1955" name="Google Shape;1955;p2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20"/>
          <p:cNvSpPr txBox="1">
            <a:spLocks noGrp="1"/>
          </p:cNvSpPr>
          <p:nvPr>
            <p:ph type="body" idx="1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Requerimientos: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/>
              <a:t>Historias de usuario: a través de entrevistas.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/>
              <a:t>Método de prioridad: ver los requerimientos más importantes.</a:t>
            </a:r>
          </a:p>
        </p:txBody>
      </p:sp>
      <p:sp>
        <p:nvSpPr>
          <p:cNvPr id="1944" name="Google Shape;1944;p20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Fases del Desarrollo</a:t>
            </a:r>
            <a:endParaRPr dirty="0"/>
          </a:p>
        </p:txBody>
      </p:sp>
      <p:sp>
        <p:nvSpPr>
          <p:cNvPr id="1945" name="Google Shape;1945;p20"/>
          <p:cNvSpPr txBox="1">
            <a:spLocks noGrp="1"/>
          </p:cNvSpPr>
          <p:nvPr>
            <p:ph type="body" idx="2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Diseño: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 través de Wireframes se hicieron los bocetos de la página</a:t>
            </a:r>
            <a:endParaRPr dirty="0"/>
          </a:p>
        </p:txBody>
      </p:sp>
      <p:sp>
        <p:nvSpPr>
          <p:cNvPr id="1946" name="Google Shape;1946;p2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026" name="Picture 2" descr="Balsamiq: Painstakingly simple mockups - PSD Mockups">
            <a:extLst>
              <a:ext uri="{FF2B5EF4-FFF2-40B4-BE49-F238E27FC236}">
                <a16:creationId xmlns:a16="http://schemas.microsoft.com/office/drawing/2014/main" id="{4AF66161-BE93-4934-8703-93684A44E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533" y="3070613"/>
            <a:ext cx="1557336" cy="155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35"/>
          <p:cNvSpPr/>
          <p:nvPr/>
        </p:nvSpPr>
        <p:spPr>
          <a:xfrm>
            <a:off x="592931" y="861240"/>
            <a:ext cx="3636167" cy="3421019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19050" cap="flat" cmpd="sng">
            <a:solidFill>
              <a:srgbClr val="F55D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3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Google Shape;2114;p35">
            <a:extLst>
              <a:ext uri="{FF2B5EF4-FFF2-40B4-BE49-F238E27FC236}">
                <a16:creationId xmlns:a16="http://schemas.microsoft.com/office/drawing/2014/main" id="{7FA49EAD-A209-4327-A45E-3BCFF139023C}"/>
              </a:ext>
            </a:extLst>
          </p:cNvPr>
          <p:cNvSpPr/>
          <p:nvPr/>
        </p:nvSpPr>
        <p:spPr>
          <a:xfrm>
            <a:off x="4679158" y="861240"/>
            <a:ext cx="3636167" cy="3421018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19050" cap="flat" cmpd="sng">
            <a:solidFill>
              <a:srgbClr val="F55D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8CC0CB1-F702-456F-90F5-F26FBA082B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3" t="1945" r="4597" b="12360"/>
          <a:stretch/>
        </p:blipFill>
        <p:spPr>
          <a:xfrm>
            <a:off x="742950" y="1034562"/>
            <a:ext cx="3347853" cy="2580175"/>
          </a:xfrm>
          <a:prstGeom prst="rect">
            <a:avLst/>
          </a:prstGeom>
        </p:spPr>
      </p:pic>
      <p:pic>
        <p:nvPicPr>
          <p:cNvPr id="5" name="Imagen 4" descr="Tabla&#10;&#10;Descripción generada automáticamente con confianza media">
            <a:extLst>
              <a:ext uri="{FF2B5EF4-FFF2-40B4-BE49-F238E27FC236}">
                <a16:creationId xmlns:a16="http://schemas.microsoft.com/office/drawing/2014/main" id="{6AD4D18B-B32D-43A5-B85E-3F0051010E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8" t="957" r="4983" b="13055"/>
          <a:stretch/>
        </p:blipFill>
        <p:spPr>
          <a:xfrm>
            <a:off x="4797028" y="1034562"/>
            <a:ext cx="3400425" cy="2580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20"/>
          <p:cNvSpPr txBox="1">
            <a:spLocks noGrp="1"/>
          </p:cNvSpPr>
          <p:nvPr>
            <p:ph type="body" idx="1"/>
          </p:nvPr>
        </p:nvSpPr>
        <p:spPr>
          <a:xfrm>
            <a:off x="1131653" y="955894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b="1" dirty="0"/>
              <a:t>Implementación: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/>
              <a:t>La codificación se hace a través de la aplicación </a:t>
            </a:r>
            <a:r>
              <a:rPr lang="es-ES" dirty="0" err="1"/>
              <a:t>Sublimetext</a:t>
            </a:r>
            <a:r>
              <a:rPr lang="es-ES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/>
              <a:t>Además, se utiliza Bootstrap como herramienta de diseño del </a:t>
            </a:r>
            <a:r>
              <a:rPr lang="es-ES" dirty="0" err="1"/>
              <a:t>front-end</a:t>
            </a:r>
            <a:r>
              <a:rPr lang="es-ES" dirty="0"/>
              <a:t>.</a:t>
            </a:r>
          </a:p>
        </p:txBody>
      </p:sp>
      <p:sp>
        <p:nvSpPr>
          <p:cNvPr id="1944" name="Google Shape;1944;p20"/>
          <p:cNvSpPr txBox="1">
            <a:spLocks noGrp="1"/>
          </p:cNvSpPr>
          <p:nvPr>
            <p:ph type="title"/>
          </p:nvPr>
        </p:nvSpPr>
        <p:spPr>
          <a:xfrm>
            <a:off x="1131653" y="321600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Fases del Desarrollo</a:t>
            </a:r>
            <a:endParaRPr dirty="0"/>
          </a:p>
        </p:txBody>
      </p:sp>
      <p:sp>
        <p:nvSpPr>
          <p:cNvPr id="1945" name="Google Shape;1945;p20"/>
          <p:cNvSpPr txBox="1">
            <a:spLocks noGrp="1"/>
          </p:cNvSpPr>
          <p:nvPr>
            <p:ph type="body" idx="2"/>
          </p:nvPr>
        </p:nvSpPr>
        <p:spPr>
          <a:xfrm>
            <a:off x="4672553" y="955894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b="1" dirty="0"/>
              <a:t>Pruebas: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Por medio de la herramienta de W3C markup validation service.</a:t>
            </a:r>
            <a:endParaRPr dirty="0"/>
          </a:p>
        </p:txBody>
      </p:sp>
      <p:sp>
        <p:nvSpPr>
          <p:cNvPr id="1946" name="Google Shape;1946;p2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050" name="Picture 2" descr="Plugins esenciales de Sublime Text 3 para el desarrollo Full Stack en  Python — Escuela de Python">
            <a:extLst>
              <a:ext uri="{FF2B5EF4-FFF2-40B4-BE49-F238E27FC236}">
                <a16:creationId xmlns:a16="http://schemas.microsoft.com/office/drawing/2014/main" id="{0B342CFA-E071-4F08-8C45-7EFFAD012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086" y="3678365"/>
            <a:ext cx="1504946" cy="112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OOTSTRAP LOGO | Photo book, Logos, Coupons">
            <a:extLst>
              <a:ext uri="{FF2B5EF4-FFF2-40B4-BE49-F238E27FC236}">
                <a16:creationId xmlns:a16="http://schemas.microsoft.com/office/drawing/2014/main" id="{58D24F1A-8465-457F-9DE1-F88041058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0" r="14865"/>
          <a:stretch/>
        </p:blipFill>
        <p:spPr bwMode="auto">
          <a:xfrm>
            <a:off x="4672553" y="3678365"/>
            <a:ext cx="1470828" cy="113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298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900" y="1820400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del Proyecto</a:t>
            </a:r>
            <a:endParaRPr dirty="0"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5795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Algunos Ajustes</a:t>
            </a:r>
            <a:endParaRPr dirty="0"/>
          </a:p>
        </p:txBody>
      </p:sp>
      <p:sp>
        <p:nvSpPr>
          <p:cNvPr id="1928" name="Google Shape;1928;p18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✖"/>
            </a:pPr>
            <a:r>
              <a:rPr lang="es-MX" dirty="0"/>
              <a:t>Eliminación del Sprint Extra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✖"/>
            </a:pPr>
            <a:r>
              <a:rPr lang="es-MX" dirty="0"/>
              <a:t>Se eliminan los perfiles de Egreso de las historias de usuario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✖"/>
            </a:pPr>
            <a:r>
              <a:rPr lang="en" dirty="0"/>
              <a:t>Se hizo un apartado donde se puede ver el código en el repositorio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✖"/>
            </a:pPr>
            <a:r>
              <a:rPr lang="es-MX" dirty="0"/>
              <a:t>Correcciones en la métrica de contribución individual</a:t>
            </a:r>
            <a:endParaRPr dirty="0"/>
          </a:p>
        </p:txBody>
      </p:sp>
      <p:sp>
        <p:nvSpPr>
          <p:cNvPr id="1929" name="Google Shape;1929;p1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365</Words>
  <Application>Microsoft Office PowerPoint</Application>
  <PresentationFormat>Presentación en pantalla (16:9)</PresentationFormat>
  <Paragraphs>95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Amatic SC</vt:lpstr>
      <vt:lpstr>Arial</vt:lpstr>
      <vt:lpstr>Merriweather</vt:lpstr>
      <vt:lpstr>Calibri</vt:lpstr>
      <vt:lpstr>Courier New</vt:lpstr>
      <vt:lpstr>Wingdings</vt:lpstr>
      <vt:lpstr>Nathaniel template</vt:lpstr>
      <vt:lpstr>Proyecto Informaweb</vt:lpstr>
      <vt:lpstr>Presentación de PowerPoint</vt:lpstr>
      <vt:lpstr>1. Resumen del Producto</vt:lpstr>
      <vt:lpstr>El Producto</vt:lpstr>
      <vt:lpstr>Fases del Desarrollo</vt:lpstr>
      <vt:lpstr>Presentación de PowerPoint</vt:lpstr>
      <vt:lpstr>Fases del Desarrollo</vt:lpstr>
      <vt:lpstr>2. Plan del Proyecto</vt:lpstr>
      <vt:lpstr>Algunos Ajustes</vt:lpstr>
      <vt:lpstr>Calendarización</vt:lpstr>
      <vt:lpstr>CONTRIBUCIÓN INDIVIDUAL</vt:lpstr>
      <vt:lpstr>3. Avances Realizados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Informaweb</dc:title>
  <cp:lastModifiedBy>Isaac Mauricio Ehuan Avila</cp:lastModifiedBy>
  <cp:revision>27</cp:revision>
  <dcterms:modified xsi:type="dcterms:W3CDTF">2021-01-11T16:07:22Z</dcterms:modified>
</cp:coreProperties>
</file>